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1" r:id="rId2"/>
    <p:sldId id="257" r:id="rId3"/>
    <p:sldId id="272" r:id="rId4"/>
    <p:sldId id="273" r:id="rId5"/>
    <p:sldId id="265" r:id="rId6"/>
    <p:sldId id="268" r:id="rId7"/>
    <p:sldId id="262" r:id="rId8"/>
    <p:sldId id="256" r:id="rId9"/>
    <p:sldId id="259" r:id="rId10"/>
    <p:sldId id="269" r:id="rId11"/>
    <p:sldId id="270" r:id="rId12"/>
    <p:sldId id="271" r:id="rId13"/>
    <p:sldId id="267" r:id="rId14"/>
    <p:sldId id="260" r:id="rId15"/>
    <p:sldId id="258" r:id="rId16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3D8F-C4A9-41D8-8DD9-654C9CC04DEC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EF64-FB19-411E-965E-9F52AA474456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985D-41A0-4705-858A-FEEDE5B81603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27909-D33D-DC41-B05D-4EBB6E12251F}" type="datetimeFigureOut">
              <a:rPr lang="pt-BR" smtClean="0"/>
              <a:pPr/>
              <a:t>11/3/11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23FF57E-673D-ED4D-A238-4509C8844777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Apresentação do Site do</a:t>
            </a:r>
            <a:br>
              <a:rPr lang="pt-BR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Comitê da Sub-Bacia Hidrográfica </a:t>
            </a:r>
            <a: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do</a:t>
            </a:r>
            <a: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Alto Jaguaribe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pt-BR" sz="3000" dirty="0" smtClean="0"/>
          </a:p>
          <a:p>
            <a:r>
              <a:rPr lang="pt-BR" sz="3000" dirty="0" smtClean="0"/>
              <a:t>Igor Pimentel</a:t>
            </a:r>
          </a:p>
          <a:p>
            <a:r>
              <a:rPr lang="pt-BR" sz="3000" dirty="0" smtClean="0"/>
              <a:t>www.ballum.com.br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Seções do Site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143000"/>
            <a:ext cx="8042276" cy="4343400"/>
          </a:xfrm>
        </p:spPr>
        <p:txBody>
          <a:bodyPr vert="horz">
            <a:noAutofit/>
          </a:bodyPr>
          <a:lstStyle/>
          <a:p>
            <a:r>
              <a:rPr lang="pt-BR" sz="3000" dirty="0" smtClean="0"/>
              <a:t>Página inicial</a:t>
            </a:r>
          </a:p>
          <a:p>
            <a:r>
              <a:rPr lang="pt-BR" sz="3000" dirty="0" smtClean="0"/>
              <a:t>Institucional</a:t>
            </a:r>
          </a:p>
          <a:p>
            <a:pPr lvl="1"/>
            <a:r>
              <a:rPr lang="pt-BR" sz="1800" b="1" u="sng" dirty="0" smtClean="0"/>
              <a:t>Diretoria</a:t>
            </a:r>
          </a:p>
          <a:p>
            <a:pPr lvl="1"/>
            <a:r>
              <a:rPr lang="pt-BR" sz="1800" dirty="0" smtClean="0"/>
              <a:t>Membros</a:t>
            </a:r>
          </a:p>
          <a:p>
            <a:pPr lvl="1"/>
            <a:r>
              <a:rPr lang="pt-BR" sz="1800" b="1" u="sng" dirty="0" smtClean="0"/>
              <a:t>Câmaras Técnicas</a:t>
            </a:r>
          </a:p>
          <a:p>
            <a:pPr lvl="1"/>
            <a:r>
              <a:rPr lang="pt-BR" sz="1800" dirty="0" smtClean="0"/>
              <a:t>Regimento</a:t>
            </a:r>
          </a:p>
          <a:p>
            <a:pPr lvl="1"/>
            <a:r>
              <a:rPr lang="pt-BR" sz="1800" b="1" u="sng" dirty="0" smtClean="0"/>
              <a:t>Atribuições</a:t>
            </a:r>
          </a:p>
          <a:p>
            <a:pPr lvl="1"/>
            <a:r>
              <a:rPr lang="pt-BR" sz="1800" dirty="0" smtClean="0"/>
              <a:t>Histórico</a:t>
            </a:r>
          </a:p>
          <a:p>
            <a:pPr lvl="1"/>
            <a:r>
              <a:rPr lang="pt-BR" sz="1800" dirty="0" smtClean="0"/>
              <a:t>Atas das Reuniões</a:t>
            </a:r>
          </a:p>
          <a:p>
            <a:pPr lvl="1"/>
            <a:r>
              <a:rPr lang="pt-BR" sz="1800" b="1" u="sng" dirty="0" smtClean="0"/>
              <a:t>Deliberações</a:t>
            </a:r>
          </a:p>
          <a:p>
            <a:pPr lvl="1"/>
            <a:r>
              <a:rPr lang="pt-BR" sz="1800" b="1" u="sng" dirty="0" smtClean="0"/>
              <a:t>Moções</a:t>
            </a:r>
          </a:p>
          <a:p>
            <a:pPr lvl="1"/>
            <a:r>
              <a:rPr lang="pt-BR" sz="1800" dirty="0" smtClean="0"/>
              <a:t>Resoluções</a:t>
            </a:r>
          </a:p>
          <a:p>
            <a:pPr lvl="1"/>
            <a:r>
              <a:rPr lang="pt-BR" sz="1800" b="1" u="sng" dirty="0" smtClean="0"/>
              <a:t>Relatórios</a:t>
            </a:r>
          </a:p>
          <a:p>
            <a:pPr lvl="1"/>
            <a:r>
              <a:rPr lang="pt-BR" sz="1800" dirty="0" smtClean="0"/>
              <a:t>Artigos</a:t>
            </a:r>
          </a:p>
          <a:p>
            <a:pPr lvl="1"/>
            <a:endParaRPr lang="pt-BR" sz="2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Seções do Site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143000"/>
            <a:ext cx="8042276" cy="4343400"/>
          </a:xfrm>
        </p:spPr>
        <p:txBody>
          <a:bodyPr vert="horz">
            <a:noAutofit/>
          </a:bodyPr>
          <a:lstStyle/>
          <a:p>
            <a:r>
              <a:rPr lang="pt-BR" sz="3000" b="1" u="sng" dirty="0" smtClean="0"/>
              <a:t>Comissões Gestoras</a:t>
            </a:r>
          </a:p>
          <a:p>
            <a:pPr lvl="1"/>
            <a:r>
              <a:rPr lang="pt-BR" sz="1800" dirty="0" smtClean="0"/>
              <a:t>Membros</a:t>
            </a:r>
          </a:p>
          <a:p>
            <a:pPr lvl="1"/>
            <a:r>
              <a:rPr lang="pt-BR" sz="1800" dirty="0" smtClean="0"/>
              <a:t>Regimento</a:t>
            </a:r>
          </a:p>
          <a:p>
            <a:pPr lvl="1"/>
            <a:r>
              <a:rPr lang="pt-BR" sz="1800" dirty="0" smtClean="0"/>
              <a:t>Atribuições</a:t>
            </a:r>
          </a:p>
          <a:p>
            <a:pPr lvl="1"/>
            <a:r>
              <a:rPr lang="pt-BR" sz="1800" dirty="0" smtClean="0"/>
              <a:t>Histórico</a:t>
            </a:r>
          </a:p>
          <a:p>
            <a:pPr lvl="1"/>
            <a:r>
              <a:rPr lang="pt-BR" sz="1800" dirty="0" smtClean="0"/>
              <a:t>Atas das Reuniões</a:t>
            </a:r>
          </a:p>
          <a:p>
            <a:r>
              <a:rPr lang="pt-BR" sz="3000" dirty="0" smtClean="0"/>
              <a:t>Notícias</a:t>
            </a:r>
          </a:p>
          <a:p>
            <a:r>
              <a:rPr lang="pt-BR" sz="3000" dirty="0" smtClean="0"/>
              <a:t>Agenda</a:t>
            </a:r>
          </a:p>
          <a:p>
            <a:r>
              <a:rPr lang="pt-BR" sz="3000" dirty="0" smtClean="0"/>
              <a:t>Fotos</a:t>
            </a:r>
          </a:p>
          <a:p>
            <a:r>
              <a:rPr lang="pt-BR" sz="3000" b="1" u="sng" dirty="0" smtClean="0"/>
              <a:t>Vídeos</a:t>
            </a:r>
          </a:p>
          <a:p>
            <a:pPr lvl="1"/>
            <a:endParaRPr lang="pt-BR" sz="1600" dirty="0" smtClean="0"/>
          </a:p>
          <a:p>
            <a:pPr lvl="1"/>
            <a:endParaRPr lang="pt-BR" sz="2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Seções do Site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219200"/>
            <a:ext cx="8042276" cy="4343400"/>
          </a:xfrm>
        </p:spPr>
        <p:txBody>
          <a:bodyPr vert="horz">
            <a:noAutofit/>
          </a:bodyPr>
          <a:lstStyle/>
          <a:p>
            <a:r>
              <a:rPr lang="pt-BR" sz="2600" dirty="0" smtClean="0"/>
              <a:t>Conheça nossa Bacia Hidrográfica</a:t>
            </a:r>
          </a:p>
          <a:p>
            <a:r>
              <a:rPr lang="pt-BR" sz="2600" dirty="0" smtClean="0"/>
              <a:t>Downloads</a:t>
            </a:r>
          </a:p>
          <a:p>
            <a:r>
              <a:rPr lang="pt-BR" sz="2600" dirty="0" smtClean="0"/>
              <a:t>Legislação</a:t>
            </a:r>
          </a:p>
          <a:p>
            <a:r>
              <a:rPr lang="pt-BR" sz="2600" dirty="0" smtClean="0"/>
              <a:t>Links</a:t>
            </a:r>
          </a:p>
          <a:p>
            <a:r>
              <a:rPr lang="pt-BR" sz="2600" dirty="0" smtClean="0"/>
              <a:t>Enquetes</a:t>
            </a:r>
          </a:p>
          <a:p>
            <a:r>
              <a:rPr lang="pt-BR" sz="2600" dirty="0" smtClean="0"/>
              <a:t>Contato</a:t>
            </a:r>
          </a:p>
          <a:p>
            <a:r>
              <a:rPr lang="pt-BR" sz="2600" b="1" u="sng" dirty="0" smtClean="0"/>
              <a:t>Busca Interna</a:t>
            </a:r>
          </a:p>
          <a:p>
            <a:r>
              <a:rPr lang="pt-BR" sz="2600" b="1" u="sng" dirty="0" smtClean="0"/>
              <a:t>Banners</a:t>
            </a:r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Etapas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r>
              <a:rPr lang="pt-BR" sz="3000" dirty="0" smtClean="0"/>
              <a:t>1) Implantação da nova plataforma</a:t>
            </a:r>
          </a:p>
          <a:p>
            <a:r>
              <a:rPr lang="pt-BR" sz="3000" dirty="0" smtClean="0"/>
              <a:t>2) Atualização do Site</a:t>
            </a:r>
          </a:p>
          <a:p>
            <a:r>
              <a:rPr lang="pt-BR" sz="3000" dirty="0" smtClean="0"/>
              <a:t>3) Publicação para </a:t>
            </a:r>
            <a:r>
              <a:rPr lang="pt-BR" sz="3000" dirty="0" smtClean="0"/>
              <a:t>Testes</a:t>
            </a:r>
          </a:p>
          <a:p>
            <a:r>
              <a:rPr lang="pt-BR" sz="3000" b="1" dirty="0" smtClean="0"/>
              <a:t>4) Apresenta</a:t>
            </a:r>
            <a:r>
              <a:rPr lang="pt-BR" sz="3000" b="1" dirty="0" smtClean="0"/>
              <a:t>ção</a:t>
            </a:r>
            <a:endParaRPr lang="pt-BR" sz="3000" b="1" dirty="0" smtClean="0"/>
          </a:p>
          <a:p>
            <a:r>
              <a:rPr lang="pt-BR" sz="3000" dirty="0" smtClean="0"/>
              <a:t>5</a:t>
            </a:r>
            <a:r>
              <a:rPr lang="pt-BR" sz="3000" dirty="0" smtClean="0"/>
              <a:t>) Treinamento (04/11/2011)</a:t>
            </a:r>
          </a:p>
          <a:p>
            <a:r>
              <a:rPr lang="pt-BR" sz="3000" dirty="0" smtClean="0"/>
              <a:t>6</a:t>
            </a:r>
            <a:r>
              <a:rPr lang="pt-BR" sz="3000" dirty="0" smtClean="0"/>
              <a:t>) </a:t>
            </a:r>
            <a:r>
              <a:rPr lang="pt-BR" sz="3000" dirty="0" smtClean="0"/>
              <a:t>Publicação definitiva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vid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obriga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Projeto</a:t>
            </a:r>
            <a:endParaRPr lang="pt-BR" sz="5400" b="1" dirty="0">
              <a:ea typeface="+mj-ea"/>
              <a:cs typeface="+mj-cs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/>
          </a:bodyPr>
          <a:lstStyle/>
          <a:p>
            <a:pPr>
              <a:buFont typeface="Wingdings 2" charset="2"/>
              <a:buNone/>
            </a:pPr>
            <a:r>
              <a:rPr lang="pt-BR" sz="3000" dirty="0" smtClean="0"/>
              <a:t>	</a:t>
            </a:r>
            <a:r>
              <a:rPr lang="pt-BR" sz="3000" b="1" dirty="0" smtClean="0"/>
              <a:t>Desenvolvimento </a:t>
            </a:r>
            <a:r>
              <a:rPr lang="pt-BR" sz="3000" dirty="0" smtClean="0"/>
              <a:t>e </a:t>
            </a:r>
            <a:r>
              <a:rPr lang="pt-BR" sz="3000" b="1" dirty="0" smtClean="0"/>
              <a:t>Manutenção </a:t>
            </a:r>
            <a:r>
              <a:rPr lang="pt-BR" sz="3000" i="1" dirty="0" smtClean="0"/>
              <a:t>(Hospedagem)</a:t>
            </a:r>
            <a:r>
              <a:rPr lang="pt-BR" sz="3000" dirty="0" smtClean="0"/>
              <a:t> dos </a:t>
            </a:r>
            <a:r>
              <a:rPr lang="pt-BR" sz="3000" i="1" dirty="0" smtClean="0"/>
              <a:t>sites dos Comitês de Bacia Hidrográfica do Ceará e do Fórum Cearense de Comitês de Bacia Hidrográfica</a:t>
            </a:r>
            <a:r>
              <a:rPr lang="pt-BR" sz="3000" dirty="0" smtClean="0"/>
              <a:t>, bem como </a:t>
            </a:r>
            <a:r>
              <a:rPr lang="pt-BR" sz="3000" b="1" dirty="0" smtClean="0"/>
              <a:t>Treinamento </a:t>
            </a:r>
            <a:r>
              <a:rPr lang="pt-BR" sz="3000" dirty="0" smtClean="0"/>
              <a:t>para alimentação e moderação de conteúdo dos mesmos</a:t>
            </a:r>
            <a:r>
              <a:rPr lang="pt-BR" sz="3000" dirty="0" smtClean="0"/>
              <a:t>.</a:t>
            </a:r>
          </a:p>
          <a:p>
            <a:pPr>
              <a:buFont typeface="Wingdings 2" charset="2"/>
              <a:buNone/>
            </a:pPr>
            <a:endParaRPr lang="pt-BR" sz="3000" dirty="0" smtClean="0"/>
          </a:p>
          <a:p>
            <a:pPr algn="ctr">
              <a:buFont typeface="Wingdings 2" charset="2"/>
              <a:buNone/>
            </a:pPr>
            <a:r>
              <a:rPr lang="pt-BR" sz="3000" b="1" dirty="0" smtClean="0"/>
              <a:t>(5 anos)</a:t>
            </a:r>
            <a:endParaRPr lang="pt-BR" sz="3000" b="1" dirty="0" smtClean="0"/>
          </a:p>
        </p:txBody>
      </p:sp>
      <p:pic>
        <p:nvPicPr>
          <p:cNvPr id="16388" name="Picture 5" descr="ballum_logo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6070600"/>
            <a:ext cx="9286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Motivação</a:t>
            </a:r>
            <a:endParaRPr lang="pt-BR" sz="5400" b="1" dirty="0">
              <a:ea typeface="+mj-ea"/>
              <a:cs typeface="+mj-cs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 2" charset="2"/>
              <a:buNone/>
            </a:pPr>
            <a:r>
              <a:rPr lang="pt-BR" sz="3000" smtClean="0"/>
              <a:t>	</a:t>
            </a:r>
            <a:r>
              <a:rPr lang="pt-BR" sz="3000" b="1" smtClean="0"/>
              <a:t>Divulgação</a:t>
            </a:r>
            <a:r>
              <a:rPr lang="pt-BR" sz="3000" smtClean="0"/>
              <a:t>, interna e externa, dos princípios, atuações, composição, etc. dos comitês e também solucionar as necessidades de comunicação.</a:t>
            </a:r>
          </a:p>
        </p:txBody>
      </p:sp>
      <p:pic>
        <p:nvPicPr>
          <p:cNvPr id="17412" name="Picture 5" descr="ballum_logo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6070600"/>
            <a:ext cx="9286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0"/>
            <a:ext cx="616016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layout.png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491916" y="0"/>
            <a:ext cx="6160167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718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www.csbhaj.com.br</a:t>
            </a:r>
            <a:endParaRPr lang="pt-BR" sz="43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Novidades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r>
              <a:rPr lang="pt-BR" sz="3000" dirty="0" smtClean="0"/>
              <a:t>Nova Plataforma para Atualização de Conteúdo;</a:t>
            </a:r>
          </a:p>
          <a:p>
            <a:pPr lvl="1"/>
            <a:r>
              <a:rPr lang="pt-BR" sz="2800" dirty="0" smtClean="0"/>
              <a:t>Maior segurança;</a:t>
            </a:r>
          </a:p>
          <a:p>
            <a:pPr lvl="1"/>
            <a:r>
              <a:rPr lang="pt-BR" sz="2800" dirty="0" smtClean="0"/>
              <a:t>Maior agilidade na atualização;</a:t>
            </a:r>
          </a:p>
          <a:p>
            <a:r>
              <a:rPr lang="pt-BR" sz="3000" dirty="0" smtClean="0"/>
              <a:t>Busca Interna;</a:t>
            </a:r>
          </a:p>
          <a:p>
            <a:r>
              <a:rPr lang="pt-BR" sz="3000" dirty="0" smtClean="0"/>
              <a:t>Banners;</a:t>
            </a:r>
          </a:p>
          <a:p>
            <a:r>
              <a:rPr lang="pt-BR" sz="3000" dirty="0" smtClean="0"/>
              <a:t>Novas seções;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MAPAdo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71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MAPAdoSITE_novida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71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752</TotalTime>
  <Words>199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Apresentação do Site do Comitê da Sub-Bacia Hidrográfica do Alto Jaguaribe</vt:lpstr>
      <vt:lpstr>Slide 2</vt:lpstr>
      <vt:lpstr>Projeto</vt:lpstr>
      <vt:lpstr>Motivação</vt:lpstr>
      <vt:lpstr>Slide 5</vt:lpstr>
      <vt:lpstr>Slide 6</vt:lpstr>
      <vt:lpstr>Novidades</vt:lpstr>
      <vt:lpstr>Slide 8</vt:lpstr>
      <vt:lpstr>Slide 9</vt:lpstr>
      <vt:lpstr>Seções do Site</vt:lpstr>
      <vt:lpstr>Seções do Site</vt:lpstr>
      <vt:lpstr>Seções do Site</vt:lpstr>
      <vt:lpstr>Etapas</vt:lpstr>
      <vt:lpstr>Slide 14</vt:lpstr>
      <vt:lpstr>Slide 15</vt:lpstr>
    </vt:vector>
  </TitlesOfParts>
  <Company>Ballum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Pimentel</dc:creator>
  <cp:lastModifiedBy>Igor Pimentel</cp:lastModifiedBy>
  <cp:revision>28</cp:revision>
  <cp:lastPrinted>2011-11-04T03:09:59Z</cp:lastPrinted>
  <dcterms:created xsi:type="dcterms:W3CDTF">2011-11-04T01:45:48Z</dcterms:created>
  <dcterms:modified xsi:type="dcterms:W3CDTF">2011-11-04T12:51:56Z</dcterms:modified>
</cp:coreProperties>
</file>